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3.jpg" ContentType="image/jpeg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70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2"/>
    <p:restoredTop sz="94602"/>
  </p:normalViewPr>
  <p:slideViewPr>
    <p:cSldViewPr snapToGrid="0" snapToObjects="1">
      <p:cViewPr varScale="1">
        <p:scale>
          <a:sx n="114" d="100"/>
          <a:sy n="114" d="100"/>
        </p:scale>
        <p:origin x="3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4wpP4Z1g9Vc?feature=oembed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txWkcG009-w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D4D1D-3882-3E40-A87D-17B59B00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2192000" cy="481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4495-DC6C-B545-9D6A-3264D23F9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GRYVEYARDS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1E76A-D7FB-EB43-8FCE-E3AD39C5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/>
          <a:lstStyle/>
          <a:p>
            <a:r>
              <a:rPr lang="es-ES" dirty="0"/>
              <a:t>GAME MUSIC REFERENCES</a:t>
            </a:r>
          </a:p>
        </p:txBody>
      </p:sp>
    </p:spTree>
    <p:extLst>
      <p:ext uri="{BB962C8B-B14F-4D97-AF65-F5344CB8AC3E}">
        <p14:creationId xmlns:p14="http://schemas.microsoft.com/office/powerpoint/2010/main" val="17354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err="1"/>
              <a:t>Harpsichord</a:t>
            </a:r>
            <a:r>
              <a:rPr lang="es-ES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Plucked</a:t>
            </a:r>
            <a:r>
              <a:rPr lang="es-ES" dirty="0"/>
              <a:t> cello &amp; </a:t>
            </a:r>
            <a:r>
              <a:rPr lang="es-ES" dirty="0" err="1"/>
              <a:t>bass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Vocal background drone.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Glockenspiel.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Sad, dark patterns.</a:t>
            </a:r>
            <a:endParaRPr lang="en-GB" dirty="0"/>
          </a:p>
          <a:p>
            <a:pPr>
              <a:buFont typeface="Wingdings 2" charset="2"/>
              <a:buChar char="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Online Media 4" title="Monkey Island 3 [OST] [CD2] #30 - The Cemetery">
            <a:hlinkClick r:id="" action="ppaction://media"/>
            <a:extLst>
              <a:ext uri="{FF2B5EF4-FFF2-40B4-BE49-F238E27FC236}">
                <a16:creationId xmlns:a16="http://schemas.microsoft.com/office/drawing/2014/main" id="{A53E8726-313F-4E43-BDF4-02DD11BD72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>
            <a:alphaModFix/>
          </a:blip>
          <a:srcRect/>
          <a:stretch/>
        </p:blipFill>
        <p:spPr>
          <a:xfrm>
            <a:off x="0" y="0"/>
            <a:ext cx="12192000" cy="6858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Bassoon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/>
              <a:t>Bass </a:t>
            </a:r>
            <a:r>
              <a:rPr lang="es-ES" dirty="0" err="1"/>
              <a:t>Clarinet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Rhythmic</a:t>
            </a:r>
            <a:r>
              <a:rPr lang="es-ES" dirty="0"/>
              <a:t> music.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Melody driven.</a:t>
            </a:r>
          </a:p>
        </p:txBody>
      </p:sp>
      <p:pic>
        <p:nvPicPr>
          <p:cNvPr id="8" name="Online Media 7" title="Monkey Island 3 [OST] [CD2] #46 - LeChuck's Evil Stories">
            <a:hlinkClick r:id="" action="ppaction://media"/>
            <a:extLst>
              <a:ext uri="{FF2B5EF4-FFF2-40B4-BE49-F238E27FC236}">
                <a16:creationId xmlns:a16="http://schemas.microsoft.com/office/drawing/2014/main" id="{6FC3CC0D-C385-42D8-B77F-EC420AF818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B118C-0839-4C0D-AC63-0DE6A6DA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C695E-5B9E-49B8-9354-1F923DF3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PITCH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C867-16F9-4B17-B1E1-D1A09689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47" y="2630442"/>
            <a:ext cx="5663952" cy="2284372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96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66</Words>
  <Application>Microsoft Office PowerPoint</Application>
  <PresentationFormat>Widescreen</PresentationFormat>
  <Paragraphs>17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Courier New</vt:lpstr>
      <vt:lpstr>Wingdings 2</vt:lpstr>
      <vt:lpstr>Quotable</vt:lpstr>
      <vt:lpstr>GRYVEYARDS</vt:lpstr>
      <vt:lpstr>REFERENCE The Curse of Monkey Island</vt:lpstr>
      <vt:lpstr>REFERENCE The Curse of Monkey Island</vt:lpstr>
      <vt:lpstr>GAME PITCH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VIKING VILLAGE</dc:title>
  <dc:creator>Ismael Ortiz Pimentel [Student-CTA]</dc:creator>
  <cp:lastModifiedBy>Ismael Ortiz Pimentel</cp:lastModifiedBy>
  <cp:revision>9</cp:revision>
  <dcterms:created xsi:type="dcterms:W3CDTF">2019-11-04T17:29:55Z</dcterms:created>
  <dcterms:modified xsi:type="dcterms:W3CDTF">2020-09-20T18:11:33Z</dcterms:modified>
</cp:coreProperties>
</file>